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511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512" r:id="rId47"/>
    <p:sldId id="491" r:id="rId48"/>
    <p:sldId id="492" r:id="rId49"/>
    <p:sldId id="493" r:id="rId50"/>
    <p:sldId id="494" r:id="rId51"/>
    <p:sldId id="495" r:id="rId52"/>
    <p:sldId id="496" r:id="rId53"/>
    <p:sldId id="497" r:id="rId54"/>
    <p:sldId id="499" r:id="rId55"/>
    <p:sldId id="498" r:id="rId56"/>
    <p:sldId id="500" r:id="rId57"/>
    <p:sldId id="501" r:id="rId58"/>
    <p:sldId id="502" r:id="rId59"/>
    <p:sldId id="503" r:id="rId60"/>
    <p:sldId id="504" r:id="rId61"/>
    <p:sldId id="505" r:id="rId62"/>
    <p:sldId id="506" r:id="rId63"/>
    <p:sldId id="507" r:id="rId64"/>
    <p:sldId id="508" r:id="rId65"/>
    <p:sldId id="509" r:id="rId66"/>
    <p:sldId id="510" r:id="rId67"/>
    <p:sldId id="31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0158" autoAdjust="0"/>
    <p:restoredTop sz="90476" autoAdjust="0"/>
  </p:normalViewPr>
  <p:slideViewPr>
    <p:cSldViewPr>
      <p:cViewPr>
        <p:scale>
          <a:sx n="75" d="100"/>
          <a:sy n="75" d="100"/>
        </p:scale>
        <p:origin x="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보이지 않아서 못함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4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이것만 설정함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0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위에 내용과 다르게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th:text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="${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data.itemDetail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}"&gt;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식으로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해아함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79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xmlns:layout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="http://www.ultraq.net.nz/thymeleaf/layout"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layout:decorate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="~{layouts/layout1}"&gt; </a:t>
            </a:r>
          </a:p>
          <a:p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연결할 레이아웃의 주소를 위와 같이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적어줘야한다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layout:decorate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="~{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주소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}”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9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와 </a:t>
            </a:r>
            <a:r>
              <a:rPr lang="en-US" altLang="ko-KR" baseline="0" dirty="0" err="1" smtClean="0"/>
              <a:t>js</a:t>
            </a:r>
            <a:r>
              <a:rPr lang="en-US" altLang="ko-KR" baseline="0" dirty="0" smtClean="0"/>
              <a:t>, j</a:t>
            </a:r>
            <a:r>
              <a:rPr lang="ko-KR" altLang="en-US" baseline="0" dirty="0" smtClean="0"/>
              <a:t>쿼리를 연결해야한다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레이 아웃에 </a:t>
            </a:r>
            <a:r>
              <a:rPr lang="en-US" altLang="ko-KR" baseline="0" dirty="0" err="1" smtClean="0"/>
              <a:t>css</a:t>
            </a:r>
            <a:r>
              <a:rPr lang="ko-KR" altLang="en-US" baseline="0" dirty="0" smtClean="0"/>
              <a:t>랑 </a:t>
            </a:r>
            <a:r>
              <a:rPr lang="en-US" altLang="ko-KR" baseline="0" dirty="0" err="1" smtClean="0"/>
              <a:t>js</a:t>
            </a:r>
            <a:r>
              <a:rPr lang="en-US" altLang="ko-KR" baseline="0" dirty="0" smtClean="0"/>
              <a:t>, j</a:t>
            </a:r>
            <a:r>
              <a:rPr lang="ko-KR" altLang="en-US" baseline="0" dirty="0" smtClean="0"/>
              <a:t>쿼리 </a:t>
            </a:r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헤더 </a:t>
            </a:r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컨텐트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푸터</a:t>
            </a:r>
            <a:r>
              <a:rPr lang="ko-KR" altLang="en-US" baseline="0" dirty="0" smtClean="0"/>
              <a:t> 가 들어간다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65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23728" y="2708920"/>
            <a:ext cx="7704856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dependency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groupId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org.springframework.boot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groupId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artifactId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spring-boot-devtools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artifactId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scope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runtime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scope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optional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393A34"/>
                </a:solidFill>
                <a:effectLst/>
                <a:latin typeface="Arial Unicode MS" panose="020B0604020202020204" pitchFamily="50" charset="-127"/>
                <a:ea typeface="Monaco"/>
              </a:rPr>
              <a:t>true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optional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rgbClr val="393A34"/>
              </a:solidFill>
              <a:effectLst/>
              <a:latin typeface="Arial Unicode MS" panose="020B0604020202020204" pitchFamily="50" charset="-127"/>
              <a:ea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&lt;/</a:t>
            </a:r>
            <a:r>
              <a:rPr kumimoji="0" lang="ko-KR" altLang="ko-KR" b="0" i="0" u="none" strike="noStrike" cap="none" normalizeH="0" baseline="0" dirty="0" err="1" smtClean="0">
                <a:ln>
                  <a:noFill/>
                </a:ln>
                <a:solidFill>
                  <a:srgbClr val="E3116C"/>
                </a:solidFill>
                <a:effectLst/>
                <a:latin typeface="Arial Unicode MS" panose="020B0604020202020204" pitchFamily="50" charset="-127"/>
                <a:ea typeface="Monaco"/>
              </a:rPr>
              <a:t>dependency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888888"/>
                </a:solidFill>
                <a:effectLst/>
                <a:latin typeface="Arial Unicode MS" panose="020B0604020202020204" pitchFamily="50" charset="-127"/>
                <a:ea typeface="Monaco"/>
              </a:rPr>
              <a:t>&gt;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9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55679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&lt;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  <a:r>
              <a:rPr lang="ko-KR" altLang="en-US" dirty="0" err="1"/>
              <a:t>nz.net.ultraq.thymeleaf</a:t>
            </a:r>
            <a:r>
              <a:rPr lang="ko-KR" altLang="en-US" dirty="0"/>
              <a:t>&lt;/</a:t>
            </a:r>
            <a:r>
              <a:rPr lang="ko-KR" altLang="en-US" dirty="0" err="1"/>
              <a:t>groupId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  <a:r>
              <a:rPr lang="ko-KR" altLang="en-US" dirty="0" err="1"/>
              <a:t>thymeleaf-layout-dialect</a:t>
            </a:r>
            <a:r>
              <a:rPr lang="ko-KR" altLang="en-US" dirty="0"/>
              <a:t>&lt;/</a:t>
            </a:r>
            <a:r>
              <a:rPr lang="ko-KR" altLang="en-US" dirty="0" err="1"/>
              <a:t>artifactId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  &lt;</a:t>
            </a:r>
            <a:r>
              <a:rPr lang="ko-KR" altLang="en-US" dirty="0" err="1"/>
              <a:t>version</a:t>
            </a:r>
            <a:r>
              <a:rPr lang="ko-KR" altLang="en-US" dirty="0"/>
              <a:t>&gt;3.1.0&lt;/</a:t>
            </a:r>
            <a:r>
              <a:rPr lang="ko-KR" altLang="en-US" dirty="0" err="1"/>
              <a:t>version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dependency</a:t>
            </a:r>
            <a:r>
              <a:rPr lang="ko-KR" alt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34493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71982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4924</TotalTime>
  <Words>1043</Words>
  <Application>Microsoft Office PowerPoint</Application>
  <PresentationFormat>화면 슬라이드 쇼(4:3)</PresentationFormat>
  <Paragraphs>145</Paragraphs>
  <Slides>67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4" baseType="lpstr">
      <vt:lpstr>Arial Unicode MS</vt:lpstr>
      <vt:lpstr>DIN-Bold</vt:lpstr>
      <vt:lpstr>HY헤드라인M</vt:lpstr>
      <vt:lpstr>Monaco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PowerPoint 프레젠테이션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PowerPoint 프레젠테이션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174</cp:revision>
  <dcterms:created xsi:type="dcterms:W3CDTF">2013-05-13T12:41:23Z</dcterms:created>
  <dcterms:modified xsi:type="dcterms:W3CDTF">2023-12-01T07:36:51Z</dcterms:modified>
</cp:coreProperties>
</file>